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  <p:sldMasterId id="2147483648" r:id="rId2"/>
  </p:sldMasterIdLst>
  <p:notesMasterIdLst>
    <p:notesMasterId r:id="rId15"/>
  </p:notesMasterIdLst>
  <p:sldIdLst>
    <p:sldId id="275" r:id="rId3"/>
    <p:sldId id="276" r:id="rId4"/>
    <p:sldId id="280" r:id="rId5"/>
    <p:sldId id="277" r:id="rId6"/>
    <p:sldId id="281" r:id="rId7"/>
    <p:sldId id="282" r:id="rId8"/>
    <p:sldId id="278" r:id="rId9"/>
    <p:sldId id="283" r:id="rId10"/>
    <p:sldId id="284" r:id="rId11"/>
    <p:sldId id="285" r:id="rId12"/>
    <p:sldId id="286" r:id="rId13"/>
    <p:sldId id="279" r:id="rId14"/>
  </p:sldIdLst>
  <p:sldSz cx="5765800" cy="3244850"/>
  <p:notesSz cx="5765800" cy="3244850"/>
  <p:embeddedFontLst>
    <p:embeddedFont>
      <p:font typeface="Arial" panose="020B0604020202020204" pitchFamily="34" charset="0"/>
      <p:regular r:id="rId16"/>
      <p:bold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  <p:embeddedFont>
      <p:font typeface="Tahoma" panose="020B0604030504040204" pitchFamily="34" charset="0"/>
      <p:regular r:id="rId27"/>
      <p:bold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874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3" autoAdjust="0"/>
    <p:restoredTop sz="94660"/>
  </p:normalViewPr>
  <p:slideViewPr>
    <p:cSldViewPr>
      <p:cViewPr varScale="1">
        <p:scale>
          <a:sx n="223" d="100"/>
          <a:sy n="223" d="100"/>
        </p:scale>
        <p:origin x="744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EDE01-67A6-4853-A27D-F5C53B6B9E9D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37099-B8BB-4520-B9BA-45DC77C37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11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37099-B8BB-4520-B9BA-45DC77C371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5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line /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object 2">
            <a:extLst>
              <a:ext uri="{FF2B5EF4-FFF2-40B4-BE49-F238E27FC236}">
                <a16:creationId xmlns:a16="http://schemas.microsoft.com/office/drawing/2014/main" id="{69BC3B6A-7CA4-459A-B526-45AEA41DF8D0}"/>
              </a:ext>
            </a:extLst>
          </p:cNvPr>
          <p:cNvGrpSpPr/>
          <p:nvPr userDrawn="1"/>
        </p:nvGrpSpPr>
        <p:grpSpPr>
          <a:xfrm>
            <a:off x="0" y="22933"/>
            <a:ext cx="5765800" cy="233679"/>
            <a:chOff x="0" y="22933"/>
            <a:chExt cx="5760085" cy="233679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011FA668-6343-4D1D-8C25-309E49DEB70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7546" y="22933"/>
              <a:ext cx="598486" cy="179974"/>
            </a:xfrm>
            <a:prstGeom prst="rect">
              <a:avLst/>
            </a:prstGeom>
          </p:spPr>
        </p:pic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910B7690-2633-433D-A7F1-68F737CF04B5}"/>
                </a:ext>
              </a:extLst>
            </p:cNvPr>
            <p:cNvSpPr/>
            <p:nvPr/>
          </p:nvSpPr>
          <p:spPr>
            <a:xfrm>
              <a:off x="0" y="220903"/>
              <a:ext cx="5760085" cy="17780"/>
            </a:xfrm>
            <a:custGeom>
              <a:avLst/>
              <a:gdLst/>
              <a:ahLst/>
              <a:cxnLst/>
              <a:rect l="l" t="t" r="r" b="b"/>
              <a:pathLst>
                <a:path w="5760085" h="17779">
                  <a:moveTo>
                    <a:pt x="5759996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5759996" y="1771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0B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5BC58E15-EDFA-44DE-8009-0D9D1CF88B8E}"/>
                </a:ext>
              </a:extLst>
            </p:cNvPr>
            <p:cNvSpPr/>
            <p:nvPr/>
          </p:nvSpPr>
          <p:spPr>
            <a:xfrm>
              <a:off x="0" y="238620"/>
              <a:ext cx="5760085" cy="17780"/>
            </a:xfrm>
            <a:custGeom>
              <a:avLst/>
              <a:gdLst/>
              <a:ahLst/>
              <a:cxnLst/>
              <a:rect l="l" t="t" r="r" b="b"/>
              <a:pathLst>
                <a:path w="5760085" h="17779">
                  <a:moveTo>
                    <a:pt x="5759996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5759996" y="1771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8">
            <a:extLst>
              <a:ext uri="{FF2B5EF4-FFF2-40B4-BE49-F238E27FC236}">
                <a16:creationId xmlns:a16="http://schemas.microsoft.com/office/drawing/2014/main" id="{E53142F9-5BF5-4E33-95C9-0609E2FABB8D}"/>
              </a:ext>
            </a:extLst>
          </p:cNvPr>
          <p:cNvSpPr/>
          <p:nvPr userDrawn="1"/>
        </p:nvSpPr>
        <p:spPr>
          <a:xfrm>
            <a:off x="0" y="3134965"/>
            <a:ext cx="2308409" cy="109855"/>
          </a:xfrm>
          <a:custGeom>
            <a:avLst/>
            <a:gdLst/>
            <a:ahLst/>
            <a:cxnLst/>
            <a:rect l="l" t="t" r="r" b="b"/>
            <a:pathLst>
              <a:path w="2304415" h="109855">
                <a:moveTo>
                  <a:pt x="2303970" y="0"/>
                </a:moveTo>
                <a:lnTo>
                  <a:pt x="0" y="0"/>
                </a:lnTo>
                <a:lnTo>
                  <a:pt x="0" y="109651"/>
                </a:lnTo>
                <a:lnTo>
                  <a:pt x="2303970" y="109651"/>
                </a:lnTo>
                <a:lnTo>
                  <a:pt x="230397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DAECCEC4-C464-43A3-8254-8E537800809D}"/>
              </a:ext>
            </a:extLst>
          </p:cNvPr>
          <p:cNvSpPr txBox="1"/>
          <p:nvPr userDrawn="1"/>
        </p:nvSpPr>
        <p:spPr>
          <a:xfrm>
            <a:off x="67957" y="3134341"/>
            <a:ext cx="3511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5" dirty="0">
                <a:latin typeface="Arial"/>
                <a:cs typeface="Arial"/>
              </a:rPr>
              <a:t>John</a:t>
            </a:r>
            <a:r>
              <a:rPr sz="600" spc="-10" dirty="0">
                <a:latin typeface="Arial"/>
                <a:cs typeface="Arial"/>
              </a:rPr>
              <a:t> Doe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9AD2F978-5425-4162-9B6F-F325D2B0B001}"/>
              </a:ext>
            </a:extLst>
          </p:cNvPr>
          <p:cNvSpPr/>
          <p:nvPr userDrawn="1"/>
        </p:nvSpPr>
        <p:spPr>
          <a:xfrm>
            <a:off x="2308409" y="3134965"/>
            <a:ext cx="1152525" cy="109855"/>
          </a:xfrm>
          <a:custGeom>
            <a:avLst/>
            <a:gdLst/>
            <a:ahLst/>
            <a:cxnLst/>
            <a:rect l="l" t="t" r="r" b="b"/>
            <a:pathLst>
              <a:path w="1152525" h="109855">
                <a:moveTo>
                  <a:pt x="1151978" y="0"/>
                </a:moveTo>
                <a:lnTo>
                  <a:pt x="0" y="0"/>
                </a:lnTo>
                <a:lnTo>
                  <a:pt x="0" y="109651"/>
                </a:lnTo>
                <a:lnTo>
                  <a:pt x="1151978" y="109651"/>
                </a:lnTo>
                <a:lnTo>
                  <a:pt x="115197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BA2A62B6-6EAC-4ECB-A8BA-CEA0CF04B6AB}"/>
              </a:ext>
            </a:extLst>
          </p:cNvPr>
          <p:cNvSpPr txBox="1"/>
          <p:nvPr userDrawn="1"/>
        </p:nvSpPr>
        <p:spPr>
          <a:xfrm>
            <a:off x="2589237" y="3134341"/>
            <a:ext cx="57912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fld id="{73B32C03-1438-4D37-9504-9E5BBBBB8526}" type="datetime4">
              <a:rPr lang="en-US" sz="600" spc="-10" smtClean="0">
                <a:latin typeface="Arial"/>
                <a:cs typeface="Arial"/>
              </a:rPr>
              <a:t>August 14, 2020</a:t>
            </a:fld>
            <a:endParaRPr sz="600" dirty="0">
              <a:latin typeface="Arial"/>
              <a:cs typeface="Arial"/>
            </a:endParaRPr>
          </a:p>
        </p:txBody>
      </p:sp>
      <p:grpSp>
        <p:nvGrpSpPr>
          <p:cNvPr id="27" name="object 12">
            <a:extLst>
              <a:ext uri="{FF2B5EF4-FFF2-40B4-BE49-F238E27FC236}">
                <a16:creationId xmlns:a16="http://schemas.microsoft.com/office/drawing/2014/main" id="{7FD3906A-D6EC-442A-9CDA-080BE9E945BD}"/>
              </a:ext>
            </a:extLst>
          </p:cNvPr>
          <p:cNvGrpSpPr/>
          <p:nvPr userDrawn="1"/>
        </p:nvGrpSpPr>
        <p:grpSpPr>
          <a:xfrm>
            <a:off x="3460388" y="3134965"/>
            <a:ext cx="2304415" cy="109855"/>
            <a:chOff x="3455949" y="3130346"/>
            <a:chExt cx="2304415" cy="109855"/>
          </a:xfrm>
        </p:grpSpPr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ADDCC76A-1541-4853-863F-4F7830C570B1}"/>
                </a:ext>
              </a:extLst>
            </p:cNvPr>
            <p:cNvSpPr/>
            <p:nvPr/>
          </p:nvSpPr>
          <p:spPr>
            <a:xfrm>
              <a:off x="3455949" y="3130346"/>
              <a:ext cx="1325245" cy="109855"/>
            </a:xfrm>
            <a:custGeom>
              <a:avLst/>
              <a:gdLst/>
              <a:ahLst/>
              <a:cxnLst/>
              <a:rect l="l" t="t" r="r" b="b"/>
              <a:pathLst>
                <a:path w="1325245" h="109855">
                  <a:moveTo>
                    <a:pt x="1324775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324775" y="109651"/>
                  </a:lnTo>
                  <a:lnTo>
                    <a:pt x="132477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EBFA50AC-B988-4902-BCB8-7611ED5E6A4E}"/>
                </a:ext>
              </a:extLst>
            </p:cNvPr>
            <p:cNvSpPr/>
            <p:nvPr/>
          </p:nvSpPr>
          <p:spPr>
            <a:xfrm>
              <a:off x="4780724" y="3130346"/>
              <a:ext cx="979805" cy="109855"/>
            </a:xfrm>
            <a:custGeom>
              <a:avLst/>
              <a:gdLst/>
              <a:ahLst/>
              <a:cxnLst/>
              <a:rect l="l" t="t" r="r" b="b"/>
              <a:pathLst>
                <a:path w="979804" h="109855">
                  <a:moveTo>
                    <a:pt x="979195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979195" y="109651"/>
                  </a:lnTo>
                  <a:lnTo>
                    <a:pt x="979195" y="0"/>
                  </a:lnTo>
                  <a:close/>
                </a:path>
              </a:pathLst>
            </a:custGeom>
            <a:solidFill>
              <a:srgbClr val="20B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15">
            <a:extLst>
              <a:ext uri="{FF2B5EF4-FFF2-40B4-BE49-F238E27FC236}">
                <a16:creationId xmlns:a16="http://schemas.microsoft.com/office/drawing/2014/main" id="{7F6C6EBC-67FB-413C-817D-7A00BAAE9FA2}"/>
              </a:ext>
            </a:extLst>
          </p:cNvPr>
          <p:cNvSpPr txBox="1"/>
          <p:nvPr userDrawn="1"/>
        </p:nvSpPr>
        <p:spPr>
          <a:xfrm>
            <a:off x="5236743" y="3134341"/>
            <a:ext cx="113488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fld id="{CE550AFF-626C-44B1-A6F5-771196872B1E}" type="slidenum">
              <a:rPr lang="en-US" sz="600" b="1" spc="-5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600" dirty="0">
              <a:latin typeface="Arial"/>
              <a:cs typeface="Arial"/>
            </a:endParaRPr>
          </a:p>
        </p:txBody>
      </p:sp>
      <p:sp>
        <p:nvSpPr>
          <p:cNvPr id="31" name="Holder 2">
            <a:extLst>
              <a:ext uri="{FF2B5EF4-FFF2-40B4-BE49-F238E27FC236}">
                <a16:creationId xmlns:a16="http://schemas.microsoft.com/office/drawing/2014/main" id="{5499B6AE-B14E-4CF3-A970-A9CF4983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00" y="352735"/>
            <a:ext cx="391858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2" name="Holder 3">
            <a:extLst>
              <a:ext uri="{FF2B5EF4-FFF2-40B4-BE49-F238E27FC236}">
                <a16:creationId xmlns:a16="http://schemas.microsoft.com/office/drawing/2014/main" id="{E868E863-CE38-4831-A871-83BEA0331F1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5300" y="623634"/>
            <a:ext cx="322707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3" name="Holder 3">
            <a:extLst>
              <a:ext uri="{FF2B5EF4-FFF2-40B4-BE49-F238E27FC236}">
                <a16:creationId xmlns:a16="http://schemas.microsoft.com/office/drawing/2014/main" id="{3C7E1389-4931-4E60-BEA9-D9284189C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294" y="968375"/>
            <a:ext cx="5050206" cy="199009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49E38DD9-8D9D-48E6-B4D1-CFC97DA8EF05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0" y="0"/>
            <a:ext cx="5765549" cy="32398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67F0F2-6438-4FC6-B365-AFA8625E9C74}"/>
              </a:ext>
            </a:extLst>
          </p:cNvPr>
          <p:cNvSpPr/>
          <p:nvPr userDrawn="1"/>
        </p:nvSpPr>
        <p:spPr>
          <a:xfrm>
            <a:off x="0" y="0"/>
            <a:ext cx="5765548" cy="32398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7051D414-9163-4FE1-9EB4-C58A54978636}"/>
              </a:ext>
            </a:extLst>
          </p:cNvPr>
          <p:cNvGrpSpPr/>
          <p:nvPr userDrawn="1"/>
        </p:nvGrpSpPr>
        <p:grpSpPr>
          <a:xfrm>
            <a:off x="839647" y="2615019"/>
            <a:ext cx="4076700" cy="461009"/>
            <a:chOff x="839647" y="2615019"/>
            <a:chExt cx="4076700" cy="461009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BB84AB4B-D4E4-4B1E-93E4-74983BFE9CD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647" y="2615019"/>
              <a:ext cx="1532321" cy="460793"/>
            </a:xfrm>
            <a:prstGeom prst="rect">
              <a:avLst/>
            </a:prstGeom>
          </p:spPr>
        </p:pic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DEB48003-9645-4E7E-9743-55EF2C83101E}"/>
                </a:ext>
              </a:extLst>
            </p:cNvPr>
            <p:cNvSpPr/>
            <p:nvPr/>
          </p:nvSpPr>
          <p:spPr>
            <a:xfrm>
              <a:off x="3050895" y="2880626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24523" y="169989"/>
                  </a:moveTo>
                  <a:lnTo>
                    <a:pt x="19024" y="164490"/>
                  </a:lnTo>
                  <a:lnTo>
                    <a:pt x="12255" y="164490"/>
                  </a:lnTo>
                  <a:lnTo>
                    <a:pt x="5486" y="164490"/>
                  </a:lnTo>
                  <a:lnTo>
                    <a:pt x="0" y="169989"/>
                  </a:lnTo>
                  <a:lnTo>
                    <a:pt x="0" y="183527"/>
                  </a:lnTo>
                  <a:lnTo>
                    <a:pt x="5486" y="189026"/>
                  </a:lnTo>
                  <a:lnTo>
                    <a:pt x="19024" y="189026"/>
                  </a:lnTo>
                  <a:lnTo>
                    <a:pt x="24523" y="183527"/>
                  </a:lnTo>
                  <a:lnTo>
                    <a:pt x="24523" y="169989"/>
                  </a:lnTo>
                  <a:close/>
                </a:path>
                <a:path w="189230" h="189230">
                  <a:moveTo>
                    <a:pt x="71970" y="163842"/>
                  </a:moveTo>
                  <a:lnTo>
                    <a:pt x="66471" y="158369"/>
                  </a:lnTo>
                  <a:lnTo>
                    <a:pt x="59715" y="158369"/>
                  </a:lnTo>
                  <a:lnTo>
                    <a:pt x="52959" y="158369"/>
                  </a:lnTo>
                  <a:lnTo>
                    <a:pt x="47447" y="163842"/>
                  </a:lnTo>
                  <a:lnTo>
                    <a:pt x="47447" y="177380"/>
                  </a:lnTo>
                  <a:lnTo>
                    <a:pt x="52959" y="182880"/>
                  </a:lnTo>
                  <a:lnTo>
                    <a:pt x="66471" y="182880"/>
                  </a:lnTo>
                  <a:lnTo>
                    <a:pt x="71970" y="177380"/>
                  </a:lnTo>
                  <a:lnTo>
                    <a:pt x="71970" y="163842"/>
                  </a:lnTo>
                  <a:close/>
                </a:path>
                <a:path w="189230" h="189230">
                  <a:moveTo>
                    <a:pt x="182994" y="52082"/>
                  </a:moveTo>
                  <a:lnTo>
                    <a:pt x="177507" y="46596"/>
                  </a:lnTo>
                  <a:lnTo>
                    <a:pt x="170726" y="46596"/>
                  </a:lnTo>
                  <a:lnTo>
                    <a:pt x="163969" y="46596"/>
                  </a:lnTo>
                  <a:lnTo>
                    <a:pt x="158470" y="52082"/>
                  </a:lnTo>
                  <a:lnTo>
                    <a:pt x="158470" y="65633"/>
                  </a:lnTo>
                  <a:lnTo>
                    <a:pt x="163969" y="71120"/>
                  </a:lnTo>
                  <a:lnTo>
                    <a:pt x="177507" y="71120"/>
                  </a:lnTo>
                  <a:lnTo>
                    <a:pt x="182994" y="65633"/>
                  </a:lnTo>
                  <a:lnTo>
                    <a:pt x="182994" y="52082"/>
                  </a:lnTo>
                  <a:close/>
                </a:path>
                <a:path w="189230" h="189230">
                  <a:moveTo>
                    <a:pt x="189179" y="5524"/>
                  </a:moveTo>
                  <a:lnTo>
                    <a:pt x="183680" y="0"/>
                  </a:lnTo>
                  <a:lnTo>
                    <a:pt x="176911" y="0"/>
                  </a:lnTo>
                  <a:lnTo>
                    <a:pt x="170154" y="0"/>
                  </a:lnTo>
                  <a:lnTo>
                    <a:pt x="164668" y="5524"/>
                  </a:lnTo>
                  <a:lnTo>
                    <a:pt x="164668" y="19037"/>
                  </a:lnTo>
                  <a:lnTo>
                    <a:pt x="170154" y="24536"/>
                  </a:lnTo>
                  <a:lnTo>
                    <a:pt x="183680" y="24536"/>
                  </a:lnTo>
                  <a:lnTo>
                    <a:pt x="189179" y="19037"/>
                  </a:lnTo>
                  <a:lnTo>
                    <a:pt x="189179" y="5524"/>
                  </a:lnTo>
                  <a:close/>
                </a:path>
              </a:pathLst>
            </a:custGeom>
            <a:solidFill>
              <a:srgbClr val="373F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E5FB2F01-A9B8-48EB-8C3B-FB58826AC09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9258" y="2619143"/>
              <a:ext cx="452894" cy="452875"/>
            </a:xfrm>
            <a:prstGeom prst="rect">
              <a:avLst/>
            </a:prstGeom>
          </p:spPr>
        </p:pic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61B9E122-08BC-41C6-850C-1FF667F967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4864" y="2783917"/>
              <a:ext cx="1551438" cy="149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32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02929251-815B-45E2-A9B0-F8977D448FCC}"/>
              </a:ext>
            </a:extLst>
          </p:cNvPr>
          <p:cNvGrpSpPr/>
          <p:nvPr userDrawn="1"/>
        </p:nvGrpSpPr>
        <p:grpSpPr>
          <a:xfrm>
            <a:off x="0" y="22933"/>
            <a:ext cx="5765800" cy="233679"/>
            <a:chOff x="0" y="22933"/>
            <a:chExt cx="5760085" cy="233679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58E8AF1A-86A3-4F30-B886-87A6C2A24B9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546" y="22933"/>
              <a:ext cx="598486" cy="179974"/>
            </a:xfrm>
            <a:prstGeom prst="rect">
              <a:avLst/>
            </a:prstGeom>
          </p:spPr>
        </p:pic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120A9C17-F694-41A3-9DCF-6B31BB92A011}"/>
                </a:ext>
              </a:extLst>
            </p:cNvPr>
            <p:cNvSpPr/>
            <p:nvPr/>
          </p:nvSpPr>
          <p:spPr>
            <a:xfrm>
              <a:off x="0" y="220903"/>
              <a:ext cx="5760085" cy="17780"/>
            </a:xfrm>
            <a:custGeom>
              <a:avLst/>
              <a:gdLst/>
              <a:ahLst/>
              <a:cxnLst/>
              <a:rect l="l" t="t" r="r" b="b"/>
              <a:pathLst>
                <a:path w="5760085" h="17779">
                  <a:moveTo>
                    <a:pt x="5759996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5759996" y="1771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0B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66CAFA45-6635-4541-9E18-ACFFAB4E84D5}"/>
                </a:ext>
              </a:extLst>
            </p:cNvPr>
            <p:cNvSpPr/>
            <p:nvPr/>
          </p:nvSpPr>
          <p:spPr>
            <a:xfrm>
              <a:off x="0" y="238620"/>
              <a:ext cx="5760085" cy="17780"/>
            </a:xfrm>
            <a:custGeom>
              <a:avLst/>
              <a:gdLst/>
              <a:ahLst/>
              <a:cxnLst/>
              <a:rect l="l" t="t" r="r" b="b"/>
              <a:pathLst>
                <a:path w="5760085" h="17779">
                  <a:moveTo>
                    <a:pt x="5759996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5759996" y="1771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2">
            <a:extLst>
              <a:ext uri="{FF2B5EF4-FFF2-40B4-BE49-F238E27FC236}">
                <a16:creationId xmlns:a16="http://schemas.microsoft.com/office/drawing/2014/main" id="{4D5692BB-D0DD-4F86-8EAE-B7F9EB501D39}"/>
              </a:ext>
            </a:extLst>
          </p:cNvPr>
          <p:cNvGrpSpPr/>
          <p:nvPr userDrawn="1"/>
        </p:nvGrpSpPr>
        <p:grpSpPr>
          <a:xfrm>
            <a:off x="3460388" y="3134965"/>
            <a:ext cx="2304415" cy="109855"/>
            <a:chOff x="3455949" y="3130346"/>
            <a:chExt cx="2304415" cy="109855"/>
          </a:xfrm>
        </p:grpSpPr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AF49CE02-F1D5-43C7-A228-EF38BB65C2DB}"/>
                </a:ext>
              </a:extLst>
            </p:cNvPr>
            <p:cNvSpPr/>
            <p:nvPr/>
          </p:nvSpPr>
          <p:spPr>
            <a:xfrm>
              <a:off x="3455949" y="3130346"/>
              <a:ext cx="1325245" cy="109855"/>
            </a:xfrm>
            <a:custGeom>
              <a:avLst/>
              <a:gdLst/>
              <a:ahLst/>
              <a:cxnLst/>
              <a:rect l="l" t="t" r="r" b="b"/>
              <a:pathLst>
                <a:path w="1325245" h="109855">
                  <a:moveTo>
                    <a:pt x="1324775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324775" y="109651"/>
                  </a:lnTo>
                  <a:lnTo>
                    <a:pt x="132477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B8640E9A-0867-4B49-8769-7E9EF5A3DE6F}"/>
                </a:ext>
              </a:extLst>
            </p:cNvPr>
            <p:cNvSpPr/>
            <p:nvPr/>
          </p:nvSpPr>
          <p:spPr>
            <a:xfrm>
              <a:off x="4780724" y="3130346"/>
              <a:ext cx="979805" cy="109855"/>
            </a:xfrm>
            <a:custGeom>
              <a:avLst/>
              <a:gdLst/>
              <a:ahLst/>
              <a:cxnLst/>
              <a:rect l="l" t="t" r="r" b="b"/>
              <a:pathLst>
                <a:path w="979804" h="109855">
                  <a:moveTo>
                    <a:pt x="979195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979195" y="109651"/>
                  </a:lnTo>
                  <a:lnTo>
                    <a:pt x="979195" y="0"/>
                  </a:lnTo>
                  <a:close/>
                </a:path>
              </a:pathLst>
            </a:custGeom>
            <a:solidFill>
              <a:srgbClr val="20B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8">
            <a:extLst>
              <a:ext uri="{FF2B5EF4-FFF2-40B4-BE49-F238E27FC236}">
                <a16:creationId xmlns:a16="http://schemas.microsoft.com/office/drawing/2014/main" id="{26CA5937-A2CB-4AD6-AF74-347DF281EF22}"/>
              </a:ext>
            </a:extLst>
          </p:cNvPr>
          <p:cNvSpPr/>
          <p:nvPr userDrawn="1"/>
        </p:nvSpPr>
        <p:spPr>
          <a:xfrm>
            <a:off x="0" y="3134965"/>
            <a:ext cx="2308409" cy="109855"/>
          </a:xfrm>
          <a:custGeom>
            <a:avLst/>
            <a:gdLst/>
            <a:ahLst/>
            <a:cxnLst/>
            <a:rect l="l" t="t" r="r" b="b"/>
            <a:pathLst>
              <a:path w="2304415" h="109855">
                <a:moveTo>
                  <a:pt x="2303970" y="0"/>
                </a:moveTo>
                <a:lnTo>
                  <a:pt x="0" y="0"/>
                </a:lnTo>
                <a:lnTo>
                  <a:pt x="0" y="109651"/>
                </a:lnTo>
                <a:lnTo>
                  <a:pt x="2303970" y="109651"/>
                </a:lnTo>
                <a:lnTo>
                  <a:pt x="230397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B0478E18-BFCE-4A8A-A581-42F908BEC226}"/>
              </a:ext>
            </a:extLst>
          </p:cNvPr>
          <p:cNvSpPr/>
          <p:nvPr userDrawn="1"/>
        </p:nvSpPr>
        <p:spPr>
          <a:xfrm>
            <a:off x="2308409" y="3134965"/>
            <a:ext cx="1152525" cy="109855"/>
          </a:xfrm>
          <a:custGeom>
            <a:avLst/>
            <a:gdLst/>
            <a:ahLst/>
            <a:cxnLst/>
            <a:rect l="l" t="t" r="r" b="b"/>
            <a:pathLst>
              <a:path w="1152525" h="109855">
                <a:moveTo>
                  <a:pt x="1151978" y="0"/>
                </a:moveTo>
                <a:lnTo>
                  <a:pt x="0" y="0"/>
                </a:lnTo>
                <a:lnTo>
                  <a:pt x="0" y="109651"/>
                </a:lnTo>
                <a:lnTo>
                  <a:pt x="1151978" y="109651"/>
                </a:lnTo>
                <a:lnTo>
                  <a:pt x="115197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hndoe@ipvs.uni-stuttgart.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DEF4D615-E6E3-4D01-9B95-668D405F22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98219" y="751991"/>
            <a:ext cx="3569360" cy="582852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1700" b="1" spc="-2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sz="1700" b="1" spc="-5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sz="1700" b="1" spc="-4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1700" b="1" spc="-6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1700" b="1" spc="-13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700" b="1" spc="-3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AC-Presentation</a:t>
            </a: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200" b="1" spc="-6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sz="1200" b="1" spc="-15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1200" b="1" spc="5" dirty="0" err="1">
                <a:solidFill>
                  <a:srgbClr val="0C3874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ACpresentation</a:t>
            </a:r>
            <a:r>
              <a:rPr sz="1200" b="1" spc="-17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b="1" spc="-90" dirty="0">
                <a:solidFill>
                  <a:srgbClr val="0C38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sz="1200" b="1" dirty="0">
              <a:solidFill>
                <a:srgbClr val="0C38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E7A0703-6823-4849-8857-2D644820DEA2}"/>
              </a:ext>
            </a:extLst>
          </p:cNvPr>
          <p:cNvSpPr txBox="1"/>
          <p:nvPr/>
        </p:nvSpPr>
        <p:spPr>
          <a:xfrm>
            <a:off x="2084425" y="1489182"/>
            <a:ext cx="1591310" cy="90233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sz="1200" spc="-40" dirty="0">
                <a:latin typeface="Tahoma"/>
                <a:cs typeface="Tahoma"/>
              </a:rPr>
              <a:t>John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Doe</a:t>
            </a:r>
            <a:endParaRPr sz="1200" dirty="0">
              <a:latin typeface="Tahoma"/>
              <a:cs typeface="Tahoma"/>
            </a:endParaRPr>
          </a:p>
          <a:p>
            <a:pPr marL="290195" marR="282575" indent="34925" algn="ctr">
              <a:lnSpc>
                <a:spcPts val="950"/>
              </a:lnSpc>
              <a:spcBef>
                <a:spcPts val="250"/>
              </a:spcBef>
            </a:pPr>
            <a:r>
              <a:rPr sz="800" spc="10" dirty="0">
                <a:latin typeface="Arial"/>
                <a:cs typeface="Arial"/>
              </a:rPr>
              <a:t>Analytic </a:t>
            </a:r>
            <a:r>
              <a:rPr sz="800" spc="-5" dirty="0">
                <a:latin typeface="Arial"/>
                <a:cs typeface="Arial"/>
              </a:rPr>
              <a:t>Computing  University </a:t>
            </a:r>
            <a:r>
              <a:rPr sz="800" spc="5" dirty="0">
                <a:latin typeface="Arial"/>
                <a:cs typeface="Arial"/>
              </a:rPr>
              <a:t>of</a:t>
            </a:r>
            <a:r>
              <a:rPr sz="800" spc="55" dirty="0">
                <a:latin typeface="Arial"/>
                <a:cs typeface="Arial"/>
              </a:rPr>
              <a:t> </a:t>
            </a:r>
            <a:r>
              <a:rPr sz="800" spc="20" dirty="0">
                <a:latin typeface="Arial"/>
                <a:cs typeface="Arial"/>
              </a:rPr>
              <a:t>Stuttgart</a:t>
            </a:r>
            <a:endParaRPr sz="800" dirty="0">
              <a:latin typeface="Arial"/>
              <a:cs typeface="Arial"/>
            </a:endParaRPr>
          </a:p>
          <a:p>
            <a:pPr algn="ctr">
              <a:lnSpc>
                <a:spcPts val="915"/>
              </a:lnSpc>
            </a:pPr>
            <a:r>
              <a:rPr sz="800" spc="55" dirty="0">
                <a:solidFill>
                  <a:srgbClr val="0C3874"/>
                </a:solidFill>
                <a:latin typeface="Palatino Linotype"/>
                <a:cs typeface="Palatino Linotype"/>
                <a:hlinkClick r:id="rId2"/>
              </a:rPr>
              <a:t>johndoe@ipvs.uni-stuttgart.de</a:t>
            </a:r>
            <a:endParaRPr sz="800" dirty="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1200" spc="-45" dirty="0">
                <a:latin typeface="Tahoma"/>
                <a:cs typeface="Tahoma"/>
              </a:rPr>
              <a:t>August </a:t>
            </a:r>
            <a:r>
              <a:rPr sz="1200" spc="-65" dirty="0">
                <a:latin typeface="Tahoma"/>
                <a:cs typeface="Tahoma"/>
              </a:rPr>
              <a:t>14,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2020</a:t>
            </a:r>
            <a:endParaRPr sz="12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8144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A3287E3-CD07-405B-AA52-A48A06F151BA}"/>
              </a:ext>
            </a:extLst>
          </p:cNvPr>
          <p:cNvSpPr txBox="1"/>
          <p:nvPr/>
        </p:nvSpPr>
        <p:spPr>
          <a:xfrm>
            <a:off x="1356169" y="1148062"/>
            <a:ext cx="305625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700" b="1" dirty="0">
                <a:solidFill>
                  <a:srgbClr val="0C3874"/>
                </a:solidFill>
                <a:latin typeface="Arial"/>
                <a:cs typeface="Arial"/>
              </a:rPr>
              <a:t>Thank </a:t>
            </a:r>
            <a:r>
              <a:rPr lang="en-US" sz="1700" b="1" spc="-105" dirty="0">
                <a:solidFill>
                  <a:srgbClr val="0C3874"/>
                </a:solidFill>
                <a:latin typeface="Arial"/>
                <a:cs typeface="Arial"/>
              </a:rPr>
              <a:t>you </a:t>
            </a:r>
            <a:r>
              <a:rPr lang="en-US" sz="1700" b="1" spc="-55" dirty="0">
                <a:solidFill>
                  <a:srgbClr val="0C3874"/>
                </a:solidFill>
                <a:latin typeface="Arial"/>
                <a:cs typeface="Arial"/>
              </a:rPr>
              <a:t>for </a:t>
            </a:r>
            <a:r>
              <a:rPr lang="en-US" sz="1700" b="1" spc="-85" dirty="0">
                <a:solidFill>
                  <a:srgbClr val="0C3874"/>
                </a:solidFill>
                <a:latin typeface="Arial"/>
                <a:cs typeface="Arial"/>
              </a:rPr>
              <a:t>your</a:t>
            </a:r>
            <a:r>
              <a:rPr lang="en-US" sz="1700" b="1" spc="-10" dirty="0">
                <a:solidFill>
                  <a:srgbClr val="0C3874"/>
                </a:solidFill>
                <a:latin typeface="Arial"/>
                <a:cs typeface="Arial"/>
              </a:rPr>
              <a:t> </a:t>
            </a:r>
            <a:r>
              <a:rPr lang="en-US" sz="1700" b="1" spc="5" dirty="0">
                <a:solidFill>
                  <a:srgbClr val="0C3874"/>
                </a:solidFill>
                <a:latin typeface="Arial"/>
                <a:cs typeface="Arial"/>
              </a:rPr>
              <a:t>Attention!</a:t>
            </a:r>
            <a:endParaRPr lang="en-US" sz="17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9B92688-7097-45DA-88DE-47546CB8AB4A}"/>
              </a:ext>
            </a:extLst>
          </p:cNvPr>
          <p:cNvSpPr txBox="1"/>
          <p:nvPr/>
        </p:nvSpPr>
        <p:spPr>
          <a:xfrm>
            <a:off x="2568473" y="2037598"/>
            <a:ext cx="62357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-40">
                <a:latin typeface="Tahoma"/>
                <a:cs typeface="Tahoma"/>
              </a:rPr>
              <a:t>John</a:t>
            </a:r>
            <a:r>
              <a:rPr lang="en-US" sz="1200" spc="-60">
                <a:latin typeface="Tahoma"/>
                <a:cs typeface="Tahoma"/>
              </a:rPr>
              <a:t> </a:t>
            </a:r>
            <a:r>
              <a:rPr lang="en-US" sz="1200" spc="-40">
                <a:latin typeface="Tahoma"/>
                <a:cs typeface="Tahoma"/>
              </a:rPr>
              <a:t>Doe</a:t>
            </a:r>
            <a:endParaRPr lang="en-US"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2938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C3383BB-68AA-45D3-A846-04BE16367AE8}"/>
              </a:ext>
            </a:extLst>
          </p:cNvPr>
          <p:cNvSpPr txBox="1"/>
          <p:nvPr/>
        </p:nvSpPr>
        <p:spPr>
          <a:xfrm>
            <a:off x="2328672" y="1012654"/>
            <a:ext cx="1102360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20"/>
              </a:spcBef>
            </a:pPr>
            <a:r>
              <a:rPr sz="1700" spc="-25" dirty="0">
                <a:latin typeface="Calibri"/>
                <a:cs typeface="Calibri"/>
              </a:rPr>
              <a:t>Section</a:t>
            </a:r>
            <a:r>
              <a:rPr sz="1700" spc="130" dirty="0">
                <a:latin typeface="Calibri"/>
                <a:cs typeface="Calibri"/>
              </a:rPr>
              <a:t> </a:t>
            </a:r>
            <a:r>
              <a:rPr sz="1700" spc="-55" dirty="0">
                <a:latin typeface="Calibri"/>
                <a:cs typeface="Calibri"/>
              </a:rPr>
              <a:t>4</a:t>
            </a:r>
            <a:endParaRPr sz="17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700" b="1" spc="-75" dirty="0">
                <a:solidFill>
                  <a:srgbClr val="0C3874"/>
                </a:solidFill>
                <a:latin typeface="Arial"/>
                <a:cs typeface="Arial"/>
              </a:rPr>
              <a:t>References</a:t>
            </a:r>
            <a:endParaRPr sz="1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991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E977-597F-4228-81C6-953906ABF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00" y="352735"/>
            <a:ext cx="3918585" cy="2616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References I</a:t>
            </a:r>
          </a:p>
        </p:txBody>
      </p:sp>
      <p:grpSp>
        <p:nvGrpSpPr>
          <p:cNvPr id="5" name="object 11">
            <a:extLst>
              <a:ext uri="{FF2B5EF4-FFF2-40B4-BE49-F238E27FC236}">
                <a16:creationId xmlns:a16="http://schemas.microsoft.com/office/drawing/2014/main" id="{7ECF84AE-26C2-43BD-9A93-5F218BEA8E1F}"/>
              </a:ext>
            </a:extLst>
          </p:cNvPr>
          <p:cNvGrpSpPr/>
          <p:nvPr/>
        </p:nvGrpSpPr>
        <p:grpSpPr>
          <a:xfrm>
            <a:off x="98082" y="1235461"/>
            <a:ext cx="106680" cy="144780"/>
            <a:chOff x="98082" y="1235461"/>
            <a:chExt cx="106680" cy="144780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DED629E9-02EC-418A-8026-1C11A109514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21" y="1238001"/>
              <a:ext cx="101219" cy="139174"/>
            </a:xfrm>
            <a:prstGeom prst="rect">
              <a:avLst/>
            </a:prstGeom>
          </p:spPr>
        </p:pic>
        <p:sp>
          <p:nvSpPr>
            <p:cNvPr id="7" name="object 13">
              <a:extLst>
                <a:ext uri="{FF2B5EF4-FFF2-40B4-BE49-F238E27FC236}">
                  <a16:creationId xmlns:a16="http://schemas.microsoft.com/office/drawing/2014/main" id="{26152661-B7CA-4EEB-9060-E1BD69DEC6F7}"/>
                </a:ext>
              </a:extLst>
            </p:cNvPr>
            <p:cNvSpPr/>
            <p:nvPr/>
          </p:nvSpPr>
          <p:spPr>
            <a:xfrm>
              <a:off x="100622" y="1238001"/>
              <a:ext cx="101600" cy="139700"/>
            </a:xfrm>
            <a:custGeom>
              <a:avLst/>
              <a:gdLst/>
              <a:ahLst/>
              <a:cxnLst/>
              <a:rect l="l" t="t" r="r" b="b"/>
              <a:pathLst>
                <a:path w="101600" h="139700">
                  <a:moveTo>
                    <a:pt x="0" y="139174"/>
                  </a:moveTo>
                  <a:lnTo>
                    <a:pt x="101219" y="139174"/>
                  </a:lnTo>
                  <a:lnTo>
                    <a:pt x="101219" y="25304"/>
                  </a:lnTo>
                  <a:lnTo>
                    <a:pt x="75914" y="0"/>
                  </a:lnTo>
                  <a:lnTo>
                    <a:pt x="0" y="0"/>
                  </a:lnTo>
                  <a:lnTo>
                    <a:pt x="0" y="139174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48BB9854-6E22-4D6C-AC40-0BC001E89532}"/>
                </a:ext>
              </a:extLst>
            </p:cNvPr>
            <p:cNvSpPr/>
            <p:nvPr/>
          </p:nvSpPr>
          <p:spPr>
            <a:xfrm>
              <a:off x="113274" y="1256979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262" y="0"/>
                  </a:lnTo>
                </a:path>
              </a:pathLst>
            </a:custGeom>
            <a:ln w="507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5">
              <a:extLst>
                <a:ext uri="{FF2B5EF4-FFF2-40B4-BE49-F238E27FC236}">
                  <a16:creationId xmlns:a16="http://schemas.microsoft.com/office/drawing/2014/main" id="{FF5E70DF-99A1-48B1-9738-AE16B48BA462}"/>
                </a:ext>
              </a:extLst>
            </p:cNvPr>
            <p:cNvSpPr/>
            <p:nvPr/>
          </p:nvSpPr>
          <p:spPr>
            <a:xfrm>
              <a:off x="125926" y="127595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609" y="0"/>
                  </a:lnTo>
                </a:path>
                <a:path w="50800" h="12700">
                  <a:moveTo>
                    <a:pt x="0" y="12652"/>
                  </a:moveTo>
                  <a:lnTo>
                    <a:pt x="50609" y="12652"/>
                  </a:lnTo>
                </a:path>
              </a:pathLst>
            </a:custGeom>
            <a:ln w="50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701A6BE1-EFBA-4085-89A1-2B266F2344F4}"/>
                </a:ext>
              </a:extLst>
            </p:cNvPr>
            <p:cNvSpPr/>
            <p:nvPr/>
          </p:nvSpPr>
          <p:spPr>
            <a:xfrm>
              <a:off x="113274" y="1307588"/>
              <a:ext cx="31750" cy="50800"/>
            </a:xfrm>
            <a:custGeom>
              <a:avLst/>
              <a:gdLst/>
              <a:ahLst/>
              <a:cxnLst/>
              <a:rect l="l" t="t" r="r" b="b"/>
              <a:pathLst>
                <a:path w="31750" h="50800">
                  <a:moveTo>
                    <a:pt x="0" y="0"/>
                  </a:moveTo>
                  <a:lnTo>
                    <a:pt x="31631" y="0"/>
                  </a:lnTo>
                </a:path>
                <a:path w="31750" h="50800">
                  <a:moveTo>
                    <a:pt x="0" y="12652"/>
                  </a:moveTo>
                  <a:lnTo>
                    <a:pt x="31631" y="12652"/>
                  </a:lnTo>
                </a:path>
                <a:path w="31750" h="50800">
                  <a:moveTo>
                    <a:pt x="0" y="25304"/>
                  </a:moveTo>
                  <a:lnTo>
                    <a:pt x="31631" y="25304"/>
                  </a:lnTo>
                </a:path>
                <a:path w="31750" h="50800">
                  <a:moveTo>
                    <a:pt x="0" y="37956"/>
                  </a:moveTo>
                  <a:lnTo>
                    <a:pt x="31631" y="37956"/>
                  </a:lnTo>
                </a:path>
                <a:path w="31750" h="50800">
                  <a:moveTo>
                    <a:pt x="0" y="50609"/>
                  </a:moveTo>
                  <a:lnTo>
                    <a:pt x="31631" y="50609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AB02C1F9-2A7B-4F32-9745-EDC1444305A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57" y="1304424"/>
              <a:ext cx="31635" cy="44283"/>
            </a:xfrm>
            <a:prstGeom prst="rect">
              <a:avLst/>
            </a:prstGeom>
          </p:spPr>
        </p:pic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EA0F1ADD-B2B0-4BCF-9401-EA3CB4511395}"/>
                </a:ext>
              </a:extLst>
            </p:cNvPr>
            <p:cNvSpPr/>
            <p:nvPr/>
          </p:nvSpPr>
          <p:spPr>
            <a:xfrm>
              <a:off x="157557" y="1358197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31" y="0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A2F70385-5E09-4AE1-B70A-80F62FD9DA3F}"/>
                </a:ext>
              </a:extLst>
            </p:cNvPr>
            <p:cNvSpPr/>
            <p:nvPr/>
          </p:nvSpPr>
          <p:spPr>
            <a:xfrm>
              <a:off x="176536" y="123800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04" y="25304"/>
                  </a:moveTo>
                  <a:lnTo>
                    <a:pt x="0" y="25304"/>
                  </a:lnTo>
                  <a:lnTo>
                    <a:pt x="0" y="0"/>
                  </a:lnTo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0">
            <a:extLst>
              <a:ext uri="{FF2B5EF4-FFF2-40B4-BE49-F238E27FC236}">
                <a16:creationId xmlns:a16="http://schemas.microsoft.com/office/drawing/2014/main" id="{BFDAB34E-36CF-446B-9517-DA97B5878A3D}"/>
              </a:ext>
            </a:extLst>
          </p:cNvPr>
          <p:cNvSpPr txBox="1"/>
          <p:nvPr/>
        </p:nvSpPr>
        <p:spPr>
          <a:xfrm>
            <a:off x="347294" y="1206955"/>
            <a:ext cx="4946650" cy="9994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665" marR="5080" indent="-228600" algn="just">
              <a:lnSpc>
                <a:spcPct val="102600"/>
              </a:lnSpc>
              <a:spcBef>
                <a:spcPts val="55"/>
              </a:spcBef>
              <a:buFont typeface="+mj-lt"/>
              <a:buAutoNum type="arabicPeriod"/>
            </a:pPr>
            <a:r>
              <a:rPr sz="1100" spc="-65" dirty="0">
                <a:solidFill>
                  <a:srgbClr val="0C3874"/>
                </a:solidFill>
                <a:latin typeface="Tahoma"/>
                <a:cs typeface="Tahoma"/>
              </a:rPr>
              <a:t>Checkoway, </a:t>
            </a:r>
            <a:r>
              <a:rPr sz="1100" spc="-30" dirty="0">
                <a:solidFill>
                  <a:srgbClr val="0C3874"/>
                </a:solidFill>
                <a:latin typeface="Tahoma"/>
                <a:cs typeface="Tahoma"/>
              </a:rPr>
              <a:t>S., </a:t>
            </a:r>
            <a:r>
              <a:rPr sz="1100" spc="-45" dirty="0">
                <a:solidFill>
                  <a:srgbClr val="0C3874"/>
                </a:solidFill>
                <a:latin typeface="Tahoma"/>
                <a:cs typeface="Tahoma"/>
              </a:rPr>
              <a:t>Shacham, </a:t>
            </a:r>
            <a:r>
              <a:rPr sz="1100" spc="-10" dirty="0">
                <a:solidFill>
                  <a:srgbClr val="0C3874"/>
                </a:solidFill>
                <a:latin typeface="Tahoma"/>
                <a:cs typeface="Tahoma"/>
              </a:rPr>
              <a:t>H., </a:t>
            </a:r>
            <a:r>
              <a:rPr sz="1100" spc="-55" dirty="0">
                <a:solidFill>
                  <a:srgbClr val="0C3874"/>
                </a:solidFill>
                <a:latin typeface="Tahoma"/>
                <a:cs typeface="Tahoma"/>
              </a:rPr>
              <a:t>and </a:t>
            </a:r>
            <a:r>
              <a:rPr sz="1100" spc="-45" dirty="0">
                <a:solidFill>
                  <a:srgbClr val="0C3874"/>
                </a:solidFill>
                <a:latin typeface="Tahoma"/>
                <a:cs typeface="Tahoma"/>
              </a:rPr>
              <a:t>Rescorla, </a:t>
            </a:r>
            <a:r>
              <a:rPr sz="1100" dirty="0">
                <a:solidFill>
                  <a:srgbClr val="0C3874"/>
                </a:solidFill>
                <a:latin typeface="Tahoma"/>
                <a:cs typeface="Tahoma"/>
              </a:rPr>
              <a:t>E. </a:t>
            </a:r>
            <a:r>
              <a:rPr sz="1100" spc="-40" dirty="0">
                <a:solidFill>
                  <a:srgbClr val="0C3874"/>
                </a:solidFill>
                <a:latin typeface="Tahoma"/>
                <a:cs typeface="Tahoma"/>
              </a:rPr>
              <a:t>(2010). </a:t>
            </a:r>
            <a:r>
              <a:rPr sz="1100" spc="5" dirty="0">
                <a:latin typeface="Tahoma"/>
                <a:cs typeface="Tahoma"/>
              </a:rPr>
              <a:t>“Are </a:t>
            </a:r>
            <a:r>
              <a:rPr sz="1100" spc="-25" dirty="0">
                <a:latin typeface="Tahoma"/>
                <a:cs typeface="Tahoma"/>
              </a:rPr>
              <a:t>Text-Only </a:t>
            </a:r>
            <a:r>
              <a:rPr sz="1100" spc="-10" dirty="0">
                <a:latin typeface="Tahoma"/>
                <a:cs typeface="Tahoma"/>
              </a:rPr>
              <a:t>Data </a:t>
            </a:r>
            <a:r>
              <a:rPr sz="1100" spc="-40" dirty="0">
                <a:latin typeface="Tahoma"/>
                <a:cs typeface="Tahoma"/>
              </a:rPr>
              <a:t>Formats  Safe? </a:t>
            </a:r>
            <a:r>
              <a:rPr sz="1100" spc="-10" dirty="0">
                <a:latin typeface="Tahoma"/>
                <a:cs typeface="Tahoma"/>
              </a:rPr>
              <a:t>Or, </a:t>
            </a:r>
            <a:r>
              <a:rPr sz="1100" spc="-50" dirty="0">
                <a:latin typeface="Tahoma"/>
                <a:cs typeface="Tahoma"/>
              </a:rPr>
              <a:t>Use </a:t>
            </a:r>
            <a:r>
              <a:rPr sz="1100" spc="-10" dirty="0">
                <a:latin typeface="Tahoma"/>
                <a:cs typeface="Tahoma"/>
              </a:rPr>
              <a:t>This </a:t>
            </a:r>
            <a:r>
              <a:rPr sz="1100" spc="-5" dirty="0">
                <a:latin typeface="Tahoma"/>
                <a:cs typeface="Tahoma"/>
              </a:rPr>
              <a:t>LaTeX </a:t>
            </a:r>
            <a:r>
              <a:rPr sz="1100" spc="-35" dirty="0">
                <a:latin typeface="Tahoma"/>
                <a:cs typeface="Tahoma"/>
              </a:rPr>
              <a:t>Class </a:t>
            </a:r>
            <a:r>
              <a:rPr sz="1100" spc="-10" dirty="0">
                <a:latin typeface="Tahoma"/>
                <a:cs typeface="Tahoma"/>
              </a:rPr>
              <a:t>File </a:t>
            </a:r>
            <a:r>
              <a:rPr sz="1100" spc="-15" dirty="0">
                <a:latin typeface="Tahoma"/>
                <a:cs typeface="Tahoma"/>
              </a:rPr>
              <a:t>to Pwn </a:t>
            </a:r>
            <a:r>
              <a:rPr sz="1100" spc="-35" dirty="0">
                <a:latin typeface="Tahoma"/>
                <a:cs typeface="Tahoma"/>
              </a:rPr>
              <a:t>Your </a:t>
            </a:r>
            <a:r>
              <a:rPr sz="1100" spc="-30" dirty="0">
                <a:latin typeface="Tahoma"/>
                <a:cs typeface="Tahoma"/>
              </a:rPr>
              <a:t>Computer”. </a:t>
            </a:r>
            <a:r>
              <a:rPr sz="1100" spc="-85" dirty="0">
                <a:solidFill>
                  <a:srgbClr val="617DA5"/>
                </a:solidFill>
                <a:latin typeface="Tahoma"/>
                <a:cs typeface="Tahoma"/>
              </a:rPr>
              <a:t>In: </a:t>
            </a:r>
            <a:r>
              <a:rPr sz="1100" i="1" spc="-60" dirty="0">
                <a:solidFill>
                  <a:srgbClr val="617DA5"/>
                </a:solidFill>
                <a:latin typeface="Trebuchet MS"/>
                <a:cs typeface="Trebuchet MS"/>
              </a:rPr>
              <a:t>3rd </a:t>
            </a:r>
            <a:r>
              <a:rPr sz="1100" i="1" spc="50">
                <a:solidFill>
                  <a:srgbClr val="617DA5"/>
                </a:solidFill>
                <a:latin typeface="Trebuchet MS"/>
                <a:cs typeface="Trebuchet MS"/>
              </a:rPr>
              <a:t>USENIX </a:t>
            </a:r>
            <a:r>
              <a:rPr sz="1100" i="1" spc="-45">
                <a:solidFill>
                  <a:srgbClr val="617DA5"/>
                </a:solidFill>
                <a:latin typeface="Trebuchet MS"/>
                <a:cs typeface="Trebuchet MS"/>
              </a:rPr>
              <a:t>Workshop </a:t>
            </a:r>
            <a:r>
              <a:rPr sz="1100" i="1" spc="-45" dirty="0">
                <a:solidFill>
                  <a:srgbClr val="617DA5"/>
                </a:solidFill>
                <a:latin typeface="Trebuchet MS"/>
                <a:cs typeface="Trebuchet MS"/>
              </a:rPr>
              <a:t>on </a:t>
            </a:r>
            <a:r>
              <a:rPr sz="1100" i="1" spc="-50" dirty="0">
                <a:solidFill>
                  <a:srgbClr val="617DA5"/>
                </a:solidFill>
                <a:latin typeface="Trebuchet MS"/>
                <a:cs typeface="Trebuchet MS"/>
              </a:rPr>
              <a:t>Large-Scale </a:t>
            </a:r>
            <a:r>
              <a:rPr sz="1100" i="1" spc="-45" dirty="0">
                <a:solidFill>
                  <a:srgbClr val="617DA5"/>
                </a:solidFill>
                <a:latin typeface="Trebuchet MS"/>
                <a:cs typeface="Trebuchet MS"/>
              </a:rPr>
              <a:t>Exploits </a:t>
            </a:r>
            <a:r>
              <a:rPr sz="1100" i="1" spc="-50" dirty="0">
                <a:solidFill>
                  <a:srgbClr val="617DA5"/>
                </a:solidFill>
                <a:latin typeface="Trebuchet MS"/>
                <a:cs typeface="Trebuchet MS"/>
              </a:rPr>
              <a:t>and Emergent </a:t>
            </a:r>
            <a:r>
              <a:rPr sz="1100" i="1" spc="-55" dirty="0">
                <a:solidFill>
                  <a:srgbClr val="617DA5"/>
                </a:solidFill>
                <a:latin typeface="Trebuchet MS"/>
                <a:cs typeface="Trebuchet MS"/>
              </a:rPr>
              <a:t>Threats, </a:t>
            </a:r>
            <a:r>
              <a:rPr sz="1100" i="1" spc="60" dirty="0">
                <a:solidFill>
                  <a:srgbClr val="617DA5"/>
                </a:solidFill>
                <a:latin typeface="Trebuchet MS"/>
                <a:cs typeface="Trebuchet MS"/>
              </a:rPr>
              <a:t>LEET </a:t>
            </a:r>
            <a:r>
              <a:rPr sz="1100" i="1" spc="-50" dirty="0">
                <a:solidFill>
                  <a:srgbClr val="617DA5"/>
                </a:solidFill>
                <a:latin typeface="Trebuchet MS"/>
                <a:cs typeface="Trebuchet MS"/>
              </a:rPr>
              <a:t>’10</a:t>
            </a:r>
            <a:r>
              <a:rPr sz="1100" spc="-50" dirty="0">
                <a:solidFill>
                  <a:srgbClr val="617DA5"/>
                </a:solidFill>
                <a:latin typeface="Tahoma"/>
                <a:cs typeface="Tahoma"/>
              </a:rPr>
              <a:t>. </a:t>
            </a:r>
            <a:r>
              <a:rPr sz="1100" spc="-15" dirty="0">
                <a:solidFill>
                  <a:srgbClr val="617DA5"/>
                </a:solidFill>
                <a:latin typeface="Tahoma"/>
                <a:cs typeface="Tahoma"/>
              </a:rPr>
              <a:t>Ed. </a:t>
            </a:r>
            <a:r>
              <a:rPr sz="1100" spc="-65" dirty="0">
                <a:solidFill>
                  <a:srgbClr val="617DA5"/>
                </a:solidFill>
                <a:latin typeface="Tahoma"/>
                <a:cs typeface="Tahoma"/>
              </a:rPr>
              <a:t>by  </a:t>
            </a:r>
            <a:r>
              <a:rPr sz="1100" spc="-35" dirty="0">
                <a:solidFill>
                  <a:srgbClr val="617DA5"/>
                </a:solidFill>
                <a:latin typeface="Tahoma"/>
                <a:cs typeface="Tahoma"/>
              </a:rPr>
              <a:t>Bailey, </a:t>
            </a:r>
            <a:r>
              <a:rPr sz="1100" spc="35" dirty="0">
                <a:solidFill>
                  <a:srgbClr val="617DA5"/>
                </a:solidFill>
                <a:latin typeface="Tahoma"/>
                <a:cs typeface="Tahoma"/>
              </a:rPr>
              <a:t>M. </a:t>
            </a:r>
            <a:r>
              <a:rPr sz="1100" spc="-40" dirty="0">
                <a:solidFill>
                  <a:srgbClr val="617DA5"/>
                </a:solidFill>
                <a:latin typeface="Tahoma"/>
                <a:cs typeface="Tahoma"/>
              </a:rPr>
              <a:t>San Jose, </a:t>
            </a:r>
            <a:r>
              <a:rPr sz="1100" spc="20" dirty="0">
                <a:solidFill>
                  <a:srgbClr val="617DA5"/>
                </a:solidFill>
                <a:latin typeface="Tahoma"/>
                <a:cs typeface="Tahoma"/>
              </a:rPr>
              <a:t>CA, </a:t>
            </a:r>
            <a:r>
              <a:rPr sz="1100" spc="-5" dirty="0">
                <a:solidFill>
                  <a:srgbClr val="617DA5"/>
                </a:solidFill>
                <a:latin typeface="Tahoma"/>
                <a:cs typeface="Tahoma"/>
              </a:rPr>
              <a:t>USA: </a:t>
            </a:r>
            <a:r>
              <a:rPr sz="1100" spc="5" dirty="0">
                <a:solidFill>
                  <a:srgbClr val="617DA5"/>
                </a:solidFill>
                <a:latin typeface="Tahoma"/>
                <a:cs typeface="Tahoma"/>
              </a:rPr>
              <a:t>USENIX</a:t>
            </a:r>
            <a:r>
              <a:rPr sz="1100" spc="175" dirty="0">
                <a:solidFill>
                  <a:srgbClr val="617DA5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617DA5"/>
                </a:solidFill>
                <a:latin typeface="Tahoma"/>
                <a:cs typeface="Tahoma"/>
              </a:rPr>
              <a:t>Association.</a:t>
            </a:r>
            <a:endParaRPr sz="1100" dirty="0">
              <a:latin typeface="Tahoma"/>
              <a:cs typeface="Tahoma"/>
            </a:endParaRPr>
          </a:p>
          <a:p>
            <a:pPr marL="241300" indent="-228600" algn="just">
              <a:lnSpc>
                <a:spcPct val="100000"/>
              </a:lnSpc>
              <a:spcBef>
                <a:spcPts val="975"/>
              </a:spcBef>
              <a:buFont typeface="+mj-lt"/>
              <a:buAutoNum type="arabicPeriod"/>
            </a:pPr>
            <a:r>
              <a:rPr sz="1100" spc="-95" dirty="0" err="1">
                <a:solidFill>
                  <a:srgbClr val="0C3874"/>
                </a:solidFill>
                <a:latin typeface="Tahoma"/>
                <a:cs typeface="Tahoma"/>
              </a:rPr>
              <a:t>Gr</a:t>
            </a:r>
            <a:r>
              <a:rPr lang="en-US" sz="1100" spc="-95" dirty="0" err="1">
                <a:solidFill>
                  <a:srgbClr val="0C3874"/>
                </a:solidFill>
                <a:latin typeface="Tahoma"/>
                <a:cs typeface="Tahoma"/>
              </a:rPr>
              <a:t>ä</a:t>
            </a:r>
            <a:r>
              <a:rPr sz="1100" spc="-95" dirty="0" err="1">
                <a:solidFill>
                  <a:srgbClr val="0C3874"/>
                </a:solidFill>
                <a:latin typeface="Tahoma"/>
                <a:cs typeface="Tahoma"/>
              </a:rPr>
              <a:t>tzer</a:t>
            </a:r>
            <a:r>
              <a:rPr sz="1100" spc="-95" dirty="0">
                <a:solidFill>
                  <a:srgbClr val="0C3874"/>
                </a:solidFill>
                <a:latin typeface="Tahoma"/>
                <a:cs typeface="Tahoma"/>
              </a:rPr>
              <a:t>, </a:t>
            </a:r>
            <a:r>
              <a:rPr sz="1100" spc="-25" dirty="0">
                <a:solidFill>
                  <a:srgbClr val="0C3874"/>
                </a:solidFill>
                <a:latin typeface="Tahoma"/>
                <a:cs typeface="Tahoma"/>
              </a:rPr>
              <a:t>G. </a:t>
            </a:r>
            <a:r>
              <a:rPr sz="1100" spc="-40" dirty="0">
                <a:solidFill>
                  <a:srgbClr val="0C3874"/>
                </a:solidFill>
                <a:latin typeface="Tahoma"/>
                <a:cs typeface="Tahoma"/>
              </a:rPr>
              <a:t>(2016). </a:t>
            </a:r>
            <a:r>
              <a:rPr sz="1100" i="1" spc="-40" dirty="0">
                <a:latin typeface="Trebuchet MS"/>
                <a:cs typeface="Trebuchet MS"/>
              </a:rPr>
              <a:t>More </a:t>
            </a:r>
            <a:r>
              <a:rPr sz="1100" i="1" spc="-15" dirty="0">
                <a:latin typeface="Trebuchet MS"/>
                <a:cs typeface="Trebuchet MS"/>
              </a:rPr>
              <a:t>Math </a:t>
            </a:r>
            <a:r>
              <a:rPr sz="1100" i="1" spc="-45" dirty="0">
                <a:latin typeface="Trebuchet MS"/>
                <a:cs typeface="Trebuchet MS"/>
              </a:rPr>
              <a:t>Into </a:t>
            </a:r>
            <a:r>
              <a:rPr sz="1100" i="1" spc="-10" dirty="0">
                <a:latin typeface="Trebuchet MS"/>
                <a:cs typeface="Trebuchet MS"/>
              </a:rPr>
              <a:t>LaTeX</a:t>
            </a:r>
            <a:r>
              <a:rPr sz="1100" spc="-10" dirty="0">
                <a:latin typeface="Tahoma"/>
                <a:cs typeface="Tahoma"/>
              </a:rPr>
              <a:t>. </a:t>
            </a:r>
            <a:r>
              <a:rPr sz="1100" spc="-30" dirty="0">
                <a:solidFill>
                  <a:srgbClr val="617DA5"/>
                </a:solidFill>
                <a:latin typeface="Tahoma"/>
                <a:cs typeface="Tahoma"/>
              </a:rPr>
              <a:t>5th </a:t>
            </a:r>
            <a:r>
              <a:rPr sz="1100" spc="-60" dirty="0">
                <a:solidFill>
                  <a:srgbClr val="617DA5"/>
                </a:solidFill>
                <a:latin typeface="Tahoma"/>
                <a:cs typeface="Tahoma"/>
              </a:rPr>
              <a:t>ed.</a:t>
            </a:r>
            <a:r>
              <a:rPr sz="1100" spc="-40" dirty="0">
                <a:solidFill>
                  <a:srgbClr val="617DA5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617DA5"/>
                </a:solidFill>
                <a:latin typeface="Tahoma"/>
                <a:cs typeface="Tahoma"/>
              </a:rPr>
              <a:t>Springer.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15" name="object 21">
            <a:extLst>
              <a:ext uri="{FF2B5EF4-FFF2-40B4-BE49-F238E27FC236}">
                <a16:creationId xmlns:a16="http://schemas.microsoft.com/office/drawing/2014/main" id="{92D6FCF4-ED50-4F14-ABAB-0029D0A29B62}"/>
              </a:ext>
            </a:extLst>
          </p:cNvPr>
          <p:cNvGrpSpPr/>
          <p:nvPr/>
        </p:nvGrpSpPr>
        <p:grpSpPr>
          <a:xfrm>
            <a:off x="98082" y="2042685"/>
            <a:ext cx="106680" cy="144780"/>
            <a:chOff x="98082" y="2042685"/>
            <a:chExt cx="106680" cy="144780"/>
          </a:xfrm>
        </p:grpSpPr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3597C542-0CC9-4ABD-8F50-DEB07206C5E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21" y="2045225"/>
              <a:ext cx="101219" cy="139174"/>
            </a:xfrm>
            <a:prstGeom prst="rect">
              <a:avLst/>
            </a:prstGeom>
          </p:spPr>
        </p:pic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72058C08-B878-4DCB-B694-14AB6A5B4A38}"/>
                </a:ext>
              </a:extLst>
            </p:cNvPr>
            <p:cNvSpPr/>
            <p:nvPr/>
          </p:nvSpPr>
          <p:spPr>
            <a:xfrm>
              <a:off x="100622" y="2045225"/>
              <a:ext cx="101600" cy="139700"/>
            </a:xfrm>
            <a:custGeom>
              <a:avLst/>
              <a:gdLst/>
              <a:ahLst/>
              <a:cxnLst/>
              <a:rect l="l" t="t" r="r" b="b"/>
              <a:pathLst>
                <a:path w="101600" h="139700">
                  <a:moveTo>
                    <a:pt x="0" y="139174"/>
                  </a:moveTo>
                  <a:lnTo>
                    <a:pt x="101219" y="139174"/>
                  </a:lnTo>
                  <a:lnTo>
                    <a:pt x="101219" y="25304"/>
                  </a:lnTo>
                  <a:lnTo>
                    <a:pt x="75914" y="0"/>
                  </a:lnTo>
                  <a:lnTo>
                    <a:pt x="0" y="0"/>
                  </a:lnTo>
                  <a:lnTo>
                    <a:pt x="0" y="139174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FBBB887C-A0F8-4641-9D0D-AD5CE373392A}"/>
                </a:ext>
              </a:extLst>
            </p:cNvPr>
            <p:cNvSpPr/>
            <p:nvPr/>
          </p:nvSpPr>
          <p:spPr>
            <a:xfrm>
              <a:off x="113274" y="2064204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262" y="0"/>
                  </a:lnTo>
                </a:path>
              </a:pathLst>
            </a:custGeom>
            <a:ln w="507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3FF825CD-4CB5-4FE0-9CDE-906A246CCCC8}"/>
                </a:ext>
              </a:extLst>
            </p:cNvPr>
            <p:cNvSpPr/>
            <p:nvPr/>
          </p:nvSpPr>
          <p:spPr>
            <a:xfrm>
              <a:off x="125926" y="208318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609" y="0"/>
                  </a:lnTo>
                </a:path>
                <a:path w="50800" h="12700">
                  <a:moveTo>
                    <a:pt x="0" y="12652"/>
                  </a:moveTo>
                  <a:lnTo>
                    <a:pt x="50609" y="12652"/>
                  </a:lnTo>
                </a:path>
              </a:pathLst>
            </a:custGeom>
            <a:ln w="50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C2074748-489A-42B2-8A13-54C3AC7640BE}"/>
                </a:ext>
              </a:extLst>
            </p:cNvPr>
            <p:cNvSpPr/>
            <p:nvPr/>
          </p:nvSpPr>
          <p:spPr>
            <a:xfrm>
              <a:off x="113274" y="2114813"/>
              <a:ext cx="31750" cy="50800"/>
            </a:xfrm>
            <a:custGeom>
              <a:avLst/>
              <a:gdLst/>
              <a:ahLst/>
              <a:cxnLst/>
              <a:rect l="l" t="t" r="r" b="b"/>
              <a:pathLst>
                <a:path w="31750" h="50800">
                  <a:moveTo>
                    <a:pt x="0" y="0"/>
                  </a:moveTo>
                  <a:lnTo>
                    <a:pt x="31631" y="0"/>
                  </a:lnTo>
                </a:path>
                <a:path w="31750" h="50800">
                  <a:moveTo>
                    <a:pt x="0" y="12652"/>
                  </a:moveTo>
                  <a:lnTo>
                    <a:pt x="31631" y="12652"/>
                  </a:lnTo>
                </a:path>
                <a:path w="31750" h="50800">
                  <a:moveTo>
                    <a:pt x="0" y="25304"/>
                  </a:moveTo>
                  <a:lnTo>
                    <a:pt x="31631" y="25304"/>
                  </a:lnTo>
                </a:path>
                <a:path w="31750" h="50800">
                  <a:moveTo>
                    <a:pt x="0" y="37956"/>
                  </a:moveTo>
                  <a:lnTo>
                    <a:pt x="31631" y="37956"/>
                  </a:lnTo>
                </a:path>
                <a:path w="31750" h="50800">
                  <a:moveTo>
                    <a:pt x="0" y="50609"/>
                  </a:moveTo>
                  <a:lnTo>
                    <a:pt x="31631" y="50609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482C3785-E3ED-4911-8E1F-95DB5D59A52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557" y="2111649"/>
              <a:ext cx="31635" cy="44283"/>
            </a:xfrm>
            <a:prstGeom prst="rect">
              <a:avLst/>
            </a:prstGeom>
          </p:spPr>
        </p:pic>
        <p:sp>
          <p:nvSpPr>
            <p:cNvPr id="22" name="object 28">
              <a:extLst>
                <a:ext uri="{FF2B5EF4-FFF2-40B4-BE49-F238E27FC236}">
                  <a16:creationId xmlns:a16="http://schemas.microsoft.com/office/drawing/2014/main" id="{95DAC38F-055E-4C50-889E-CE796AEBA307}"/>
                </a:ext>
              </a:extLst>
            </p:cNvPr>
            <p:cNvSpPr/>
            <p:nvPr/>
          </p:nvSpPr>
          <p:spPr>
            <a:xfrm>
              <a:off x="157557" y="2165422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31" y="0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9">
              <a:extLst>
                <a:ext uri="{FF2B5EF4-FFF2-40B4-BE49-F238E27FC236}">
                  <a16:creationId xmlns:a16="http://schemas.microsoft.com/office/drawing/2014/main" id="{E7EECE18-1097-40E9-A113-FAB6454AC549}"/>
                </a:ext>
              </a:extLst>
            </p:cNvPr>
            <p:cNvSpPr/>
            <p:nvPr/>
          </p:nvSpPr>
          <p:spPr>
            <a:xfrm>
              <a:off x="176536" y="204522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04" y="25304"/>
                  </a:moveTo>
                  <a:lnTo>
                    <a:pt x="0" y="25304"/>
                  </a:lnTo>
                  <a:lnTo>
                    <a:pt x="0" y="0"/>
                  </a:lnTo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63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8274CB-6A14-414A-BC0F-48CF7CDB8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165" indent="-1651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77800" algn="l"/>
              </a:tabLst>
            </a:pPr>
            <a:r>
              <a:rPr lang="en-US" sz="1200" spc="-45" dirty="0">
                <a:solidFill>
                  <a:srgbClr val="0C3874"/>
                </a:solidFill>
                <a:latin typeface="Tahoma"/>
                <a:cs typeface="Tahoma"/>
                <a:hlinkClick r:id="rId2" action="ppaction://hlinksldjump"/>
              </a:rPr>
              <a:t>Introduction</a:t>
            </a:r>
            <a:endParaRPr lang="en-US"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C3874"/>
              </a:buClr>
              <a:buFont typeface="Tahoma"/>
              <a:buAutoNum type="arabicPeriod"/>
            </a:pPr>
            <a:endParaRPr lang="en-US" sz="1650" dirty="0">
              <a:latin typeface="Tahoma"/>
              <a:cs typeface="Tahoma"/>
            </a:endParaRPr>
          </a:p>
          <a:p>
            <a:pPr marL="180975" indent="-165735">
              <a:lnSpc>
                <a:spcPct val="100000"/>
              </a:lnSpc>
              <a:buAutoNum type="arabicPeriod"/>
              <a:tabLst>
                <a:tab pos="181610" algn="l"/>
              </a:tabLst>
            </a:pPr>
            <a:r>
              <a:rPr lang="en-US" sz="1200" spc="-35" dirty="0">
                <a:solidFill>
                  <a:srgbClr val="0C3874"/>
                </a:solidFill>
                <a:latin typeface="Tahoma"/>
                <a:cs typeface="Tahoma"/>
                <a:hlinkClick r:id="rId3" action="ppaction://hlinksldjump"/>
              </a:rPr>
              <a:t>The </a:t>
            </a:r>
            <a:r>
              <a:rPr lang="en-US" sz="1200" spc="-40" dirty="0">
                <a:solidFill>
                  <a:srgbClr val="0C3874"/>
                </a:solidFill>
                <a:latin typeface="Tahoma"/>
                <a:cs typeface="Tahoma"/>
                <a:hlinkClick r:id="rId3" action="ppaction://hlinksldjump"/>
              </a:rPr>
              <a:t>Boring</a:t>
            </a:r>
            <a:r>
              <a:rPr lang="en-US" sz="1200" spc="30" dirty="0">
                <a:solidFill>
                  <a:srgbClr val="0C3874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lang="en-US" sz="1200" spc="-40" dirty="0">
                <a:solidFill>
                  <a:srgbClr val="0C3874"/>
                </a:solidFill>
                <a:latin typeface="Tahoma"/>
                <a:cs typeface="Tahoma"/>
                <a:hlinkClick r:id="rId3" action="ppaction://hlinksldjump"/>
              </a:rPr>
              <a:t>Section</a:t>
            </a:r>
            <a:endParaRPr lang="en-US" sz="1200" spc="-40" dirty="0">
              <a:solidFill>
                <a:srgbClr val="0C3874"/>
              </a:solidFill>
              <a:latin typeface="Tahoma"/>
              <a:cs typeface="Tahoma"/>
            </a:endParaRPr>
          </a:p>
          <a:p>
            <a:pPr marL="770255" lvl="2" indent="-297815">
              <a:spcBef>
                <a:spcPts val="5"/>
              </a:spcBef>
              <a:buFont typeface="+mj-lt"/>
              <a:buAutoNum type="arabicParenR"/>
              <a:tabLst>
                <a:tab pos="313690" algn="l"/>
              </a:tabLst>
            </a:pPr>
            <a:r>
              <a:rPr lang="en-US" sz="1200" spc="50" dirty="0">
                <a:solidFill>
                  <a:srgbClr val="0C3874"/>
                </a:solidFill>
                <a:latin typeface="Tahoma"/>
                <a:cs typeface="Tahoma"/>
                <a:hlinkClick r:id="rId4" action="ppaction://hlinksldjump"/>
              </a:rPr>
              <a:t>A</a:t>
            </a:r>
            <a:r>
              <a:rPr lang="en-US" sz="1200" spc="5" dirty="0">
                <a:solidFill>
                  <a:srgbClr val="0C3874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lang="en-US" sz="1200" spc="-50" dirty="0">
                <a:solidFill>
                  <a:srgbClr val="0C3874"/>
                </a:solidFill>
                <a:latin typeface="Tahoma"/>
                <a:cs typeface="Tahoma"/>
                <a:hlinkClick r:id="rId4" action="ppaction://hlinksldjump"/>
              </a:rPr>
              <a:t>Subsection</a:t>
            </a:r>
            <a:endParaRPr lang="en-US" sz="1200" spc="-50" dirty="0">
              <a:solidFill>
                <a:srgbClr val="0C3874"/>
              </a:solidFill>
              <a:latin typeface="Tahoma"/>
              <a:cs typeface="Tahoma"/>
            </a:endParaRPr>
          </a:p>
          <a:p>
            <a:pPr marL="770255" lvl="2" indent="-297815">
              <a:spcBef>
                <a:spcPts val="5"/>
              </a:spcBef>
              <a:buAutoNum type="arabicParenR"/>
              <a:tabLst>
                <a:tab pos="313690" algn="l"/>
              </a:tabLst>
            </a:pPr>
            <a:r>
              <a:rPr lang="en-US" sz="1200" spc="-50" dirty="0">
                <a:solidFill>
                  <a:srgbClr val="0C3874"/>
                </a:solidFill>
                <a:latin typeface="Tahoma"/>
                <a:cs typeface="Tahoma"/>
                <a:hlinkClick r:id="rId5" action="ppaction://hlinksldjump"/>
              </a:rPr>
              <a:t>A</a:t>
            </a:r>
            <a:r>
              <a:rPr lang="en-US" sz="1200" spc="-40" dirty="0">
                <a:solidFill>
                  <a:srgbClr val="0C3874"/>
                </a:solidFill>
                <a:latin typeface="Tahoma"/>
                <a:cs typeface="Tahoma"/>
                <a:hlinkClick r:id="rId5" action="ppaction://hlinksldjump"/>
              </a:rPr>
              <a:t>nother</a:t>
            </a:r>
            <a:r>
              <a:rPr lang="en-US" sz="1200" spc="-55" dirty="0">
                <a:solidFill>
                  <a:srgbClr val="0C3874"/>
                </a:solidFill>
                <a:latin typeface="Tahoma"/>
                <a:cs typeface="Tahoma"/>
                <a:hlinkClick r:id="rId5" action="ppaction://hlinksldjump"/>
              </a:rPr>
              <a:t> </a:t>
            </a:r>
            <a:r>
              <a:rPr lang="en-US" sz="1200" spc="-50" dirty="0">
                <a:solidFill>
                  <a:srgbClr val="0C3874"/>
                </a:solidFill>
                <a:latin typeface="Tahoma"/>
                <a:cs typeface="Tahoma"/>
                <a:hlinkClick r:id="rId5" action="ppaction://hlinksldjump"/>
              </a:rPr>
              <a:t>Subsection</a:t>
            </a:r>
            <a:endParaRPr lang="en-US"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1650" dirty="0">
              <a:latin typeface="Tahoma"/>
              <a:cs typeface="Tahoma"/>
            </a:endParaRPr>
          </a:p>
          <a:p>
            <a:pPr marL="15875">
              <a:lnSpc>
                <a:spcPct val="100000"/>
              </a:lnSpc>
            </a:pPr>
            <a:r>
              <a:rPr lang="en-US" sz="1200" spc="-60" dirty="0">
                <a:solidFill>
                  <a:srgbClr val="0C3874"/>
                </a:solidFill>
                <a:latin typeface="Tahoma"/>
                <a:cs typeface="Tahoma"/>
              </a:rPr>
              <a:t>3.</a:t>
            </a:r>
            <a:r>
              <a:rPr lang="en-US" sz="1200" spc="5" dirty="0">
                <a:solidFill>
                  <a:srgbClr val="0C3874"/>
                </a:solidFill>
                <a:latin typeface="Tahoma"/>
                <a:cs typeface="Tahoma"/>
              </a:rPr>
              <a:t> </a:t>
            </a:r>
            <a:r>
              <a:rPr lang="en-US" sz="1200" spc="-50" dirty="0">
                <a:solidFill>
                  <a:srgbClr val="0C3874"/>
                </a:solidFill>
                <a:latin typeface="Tahoma"/>
                <a:cs typeface="Tahoma"/>
                <a:hlinkClick r:id="rId6" action="ppaction://hlinksldjump"/>
              </a:rPr>
              <a:t>Conclusion</a:t>
            </a:r>
            <a:endParaRPr lang="en-US" sz="1200" dirty="0">
              <a:latin typeface="Tahoma"/>
              <a:cs typeface="Tahoma"/>
            </a:endParaRP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1C3963-36B9-4307-9005-B25A07F4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00" y="352735"/>
            <a:ext cx="3918585" cy="27699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4067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E1E495C-C27D-42EB-9248-2172B999AB44}"/>
              </a:ext>
            </a:extLst>
          </p:cNvPr>
          <p:cNvSpPr txBox="1"/>
          <p:nvPr/>
        </p:nvSpPr>
        <p:spPr>
          <a:xfrm>
            <a:off x="2251786" y="1012654"/>
            <a:ext cx="1256665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120"/>
              </a:spcBef>
            </a:pPr>
            <a:r>
              <a:rPr sz="1700" spc="-25" dirty="0">
                <a:latin typeface="Calibri"/>
                <a:cs typeface="Calibri"/>
              </a:rPr>
              <a:t>Section</a:t>
            </a:r>
            <a:r>
              <a:rPr sz="1700" spc="145" dirty="0">
                <a:latin typeface="Calibri"/>
                <a:cs typeface="Calibri"/>
              </a:rPr>
              <a:t> </a:t>
            </a:r>
            <a:r>
              <a:rPr sz="1700" spc="-55" dirty="0">
                <a:latin typeface="Calibri"/>
                <a:cs typeface="Calibri"/>
              </a:rPr>
              <a:t>1</a:t>
            </a:r>
            <a:endParaRPr sz="17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sz="1700" b="1" spc="-25" dirty="0">
                <a:solidFill>
                  <a:srgbClr val="0C3874"/>
                </a:solidFill>
                <a:latin typeface="Arial"/>
                <a:cs typeface="Arial"/>
              </a:rPr>
              <a:t>Introduction</a:t>
            </a:r>
            <a:endParaRPr sz="1700" dirty="0">
              <a:solidFill>
                <a:srgbClr val="0C387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07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8C02-8D9F-47D4-877C-CC6D86C65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4E1CF-03B1-476D-A631-18AEF92C796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This is a subtitle (optional)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1AB2A-AD95-48C4-94EA-54DA374A4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is just blind text</a:t>
            </a:r>
            <a:r>
              <a:rPr lang="en-US" sz="1400" baseline="2777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ac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auctor neque,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libero </a:t>
            </a:r>
            <a:r>
              <a:rPr lang="es-ES" sz="1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ac justo</a:t>
            </a:r>
            <a:r>
              <a:rPr lang="en-US" sz="1400" spc="-44" baseline="2777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Refs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[1], [2].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20">
            <a:extLst>
              <a:ext uri="{FF2B5EF4-FFF2-40B4-BE49-F238E27FC236}">
                <a16:creationId xmlns:a16="http://schemas.microsoft.com/office/drawing/2014/main" id="{6E017115-AE60-48E6-9881-4D779070D9E1}"/>
              </a:ext>
            </a:extLst>
          </p:cNvPr>
          <p:cNvSpPr/>
          <p:nvPr/>
        </p:nvSpPr>
        <p:spPr>
          <a:xfrm>
            <a:off x="359994" y="276003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68CF1876-1CC8-4191-8FE8-BD96AFB44CE7}"/>
              </a:ext>
            </a:extLst>
          </p:cNvPr>
          <p:cNvSpPr txBox="1"/>
          <p:nvPr/>
        </p:nvSpPr>
        <p:spPr>
          <a:xfrm>
            <a:off x="496265" y="2762512"/>
            <a:ext cx="1446530" cy="3077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000" baseline="2777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sz="900" spc="-35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z="900" spc="-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900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00" spc="-30" dirty="0">
                <a:latin typeface="Arial" panose="020B0604020202020204" pitchFamily="34" charset="0"/>
                <a:cs typeface="Arial" panose="020B0604020202020204" pitchFamily="34" charset="0"/>
              </a:rPr>
              <a:t>footnote.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>
              <a:lnSpc>
                <a:spcPts val="1200"/>
              </a:lnSpc>
            </a:pPr>
            <a:r>
              <a:rPr sz="1000" spc="-44" baseline="2777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900" spc="-30" dirty="0">
                <a:latin typeface="Arial" panose="020B0604020202020204" pitchFamily="34" charset="0"/>
                <a:cs typeface="Arial" panose="020B0604020202020204" pitchFamily="34" charset="0"/>
              </a:rPr>
              <a:t>Here </a:t>
            </a:r>
            <a:r>
              <a:rPr sz="900" spc="-55" dirty="0">
                <a:latin typeface="Arial" panose="020B0604020202020204" pitchFamily="34" charset="0"/>
                <a:cs typeface="Arial" panose="020B0604020202020204" pitchFamily="34" charset="0"/>
              </a:rPr>
              <a:t>comes </a:t>
            </a:r>
            <a:r>
              <a:rPr sz="900" spc="-45" dirty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sz="900" spc="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00" spc="-50" dirty="0">
                <a:latin typeface="Arial" panose="020B0604020202020204" pitchFamily="34" charset="0"/>
                <a:cs typeface="Arial" panose="020B0604020202020204" pitchFamily="34" charset="0"/>
              </a:rPr>
              <a:t>one.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2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60DDFDC-7D20-4A05-848E-F56E6AF0A887}"/>
              </a:ext>
            </a:extLst>
          </p:cNvPr>
          <p:cNvSpPr txBox="1"/>
          <p:nvPr/>
        </p:nvSpPr>
        <p:spPr>
          <a:xfrm>
            <a:off x="1889048" y="995649"/>
            <a:ext cx="1974850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20"/>
              </a:spcBef>
            </a:pPr>
            <a:r>
              <a:rPr sz="1700" spc="-25" dirty="0">
                <a:latin typeface="Calibri"/>
                <a:cs typeface="Calibri"/>
              </a:rPr>
              <a:t>Section</a:t>
            </a:r>
            <a:r>
              <a:rPr sz="1700" spc="150" dirty="0">
                <a:latin typeface="Calibri"/>
                <a:cs typeface="Calibri"/>
              </a:rPr>
              <a:t> </a:t>
            </a:r>
            <a:r>
              <a:rPr sz="1700" spc="-55" dirty="0">
                <a:latin typeface="Calibri"/>
                <a:cs typeface="Calibri"/>
              </a:rPr>
              <a:t>2</a:t>
            </a:r>
            <a:endParaRPr sz="17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sz="1700" b="1" spc="25" dirty="0">
                <a:solidFill>
                  <a:srgbClr val="0C3874"/>
                </a:solidFill>
                <a:latin typeface="Arial"/>
                <a:cs typeface="Arial"/>
              </a:rPr>
              <a:t>The </a:t>
            </a:r>
            <a:r>
              <a:rPr sz="1700" b="1" spc="-55" dirty="0">
                <a:solidFill>
                  <a:srgbClr val="0C3874"/>
                </a:solidFill>
                <a:latin typeface="Arial"/>
                <a:cs typeface="Arial"/>
              </a:rPr>
              <a:t>Boring</a:t>
            </a:r>
            <a:r>
              <a:rPr sz="1700" b="1" spc="240" dirty="0">
                <a:solidFill>
                  <a:srgbClr val="0C3874"/>
                </a:solidFill>
                <a:latin typeface="Arial"/>
                <a:cs typeface="Arial"/>
              </a:rPr>
              <a:t> </a:t>
            </a:r>
            <a:r>
              <a:rPr sz="1700" b="1" spc="-50" dirty="0">
                <a:solidFill>
                  <a:srgbClr val="0C3874"/>
                </a:solidFill>
                <a:latin typeface="Arial"/>
                <a:cs typeface="Arial"/>
              </a:rPr>
              <a:t>Section</a:t>
            </a:r>
            <a:endParaRPr sz="1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09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BC6633B-421A-404A-A56C-F20A4CCFD6AA}"/>
              </a:ext>
            </a:extLst>
          </p:cNvPr>
          <p:cNvSpPr txBox="1"/>
          <p:nvPr/>
        </p:nvSpPr>
        <p:spPr>
          <a:xfrm>
            <a:off x="2315057" y="1099703"/>
            <a:ext cx="1123950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latin typeface="Tahoma"/>
                <a:cs typeface="Tahoma"/>
              </a:rPr>
              <a:t>Subsection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2.1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b="1" spc="40" dirty="0">
                <a:solidFill>
                  <a:srgbClr val="0C3874"/>
                </a:solidFill>
                <a:latin typeface="Arial"/>
                <a:cs typeface="Arial"/>
              </a:rPr>
              <a:t>A</a:t>
            </a:r>
            <a:r>
              <a:rPr sz="1400" b="1" spc="55" dirty="0">
                <a:solidFill>
                  <a:srgbClr val="0C3874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C3874"/>
                </a:solidFill>
                <a:latin typeface="Arial"/>
                <a:cs typeface="Arial"/>
              </a:rPr>
              <a:t>Subsection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84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F6F356-E500-4631-BF79-EC3F124C7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D282765-D9D0-4979-869D-0F80FBC45A2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04448-C374-40D7-8B36-C4A756CE6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1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6D8B414-B8EC-40FA-89E3-C254DAD29A82}"/>
              </a:ext>
            </a:extLst>
          </p:cNvPr>
          <p:cNvSpPr txBox="1"/>
          <p:nvPr/>
        </p:nvSpPr>
        <p:spPr>
          <a:xfrm>
            <a:off x="2045436" y="1099703"/>
            <a:ext cx="1663064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latin typeface="Tahoma"/>
                <a:cs typeface="Tahoma"/>
              </a:rPr>
              <a:t>Subsection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2.2</a:t>
            </a:r>
            <a:endParaRPr sz="14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400" b="1" spc="-10" dirty="0">
                <a:solidFill>
                  <a:srgbClr val="0C3874"/>
                </a:solidFill>
                <a:latin typeface="Arial"/>
                <a:cs typeface="Arial"/>
              </a:rPr>
              <a:t>Another</a:t>
            </a:r>
            <a:r>
              <a:rPr sz="1400" b="1" spc="75" dirty="0">
                <a:solidFill>
                  <a:srgbClr val="0C3874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C3874"/>
                </a:solidFill>
                <a:latin typeface="Arial"/>
                <a:cs typeface="Arial"/>
              </a:rPr>
              <a:t>Subsection</a:t>
            </a:r>
            <a:endParaRPr sz="1400" dirty="0">
              <a:solidFill>
                <a:srgbClr val="0C387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60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2BC9458-8548-42CD-8A9F-969889FE081A}"/>
              </a:ext>
            </a:extLst>
          </p:cNvPr>
          <p:cNvSpPr txBox="1"/>
          <p:nvPr/>
        </p:nvSpPr>
        <p:spPr>
          <a:xfrm>
            <a:off x="2330792" y="1012654"/>
            <a:ext cx="1098550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20"/>
              </a:spcBef>
            </a:pPr>
            <a:r>
              <a:rPr sz="1700" spc="-25" dirty="0">
                <a:latin typeface="Calibri"/>
                <a:cs typeface="Calibri"/>
              </a:rPr>
              <a:t>Section</a:t>
            </a:r>
            <a:r>
              <a:rPr sz="1700" spc="130" dirty="0">
                <a:latin typeface="Calibri"/>
                <a:cs typeface="Calibri"/>
              </a:rPr>
              <a:t> </a:t>
            </a:r>
            <a:r>
              <a:rPr sz="1700" spc="-55" dirty="0">
                <a:latin typeface="Calibri"/>
                <a:cs typeface="Calibri"/>
              </a:rPr>
              <a:t>3</a:t>
            </a:r>
            <a:endParaRPr sz="17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700" b="1" spc="-90" dirty="0">
                <a:solidFill>
                  <a:srgbClr val="0C3874"/>
                </a:solidFill>
                <a:latin typeface="Arial"/>
                <a:cs typeface="Arial"/>
              </a:rPr>
              <a:t>Conclusion</a:t>
            </a:r>
            <a:endParaRPr sz="1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86562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utline /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221</Words>
  <Application>Microsoft Office PowerPoint</Application>
  <PresentationFormat>Custom</PresentationFormat>
  <Paragraphs>41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Palatino Linotype</vt:lpstr>
      <vt:lpstr>Arial</vt:lpstr>
      <vt:lpstr>Calibri</vt:lpstr>
      <vt:lpstr>Tahoma</vt:lpstr>
      <vt:lpstr>Trebuchet MS</vt:lpstr>
      <vt:lpstr>Title</vt:lpstr>
      <vt:lpstr>Outline / Content</vt:lpstr>
      <vt:lpstr>An Example of an AC-Presentation Using the ACpresentation Class</vt:lpstr>
      <vt:lpstr>Outline</vt:lpstr>
      <vt:lpstr>PowerPoint Presentation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Example of an AC-Presentation - Using the ACpresentation Class</dc:title>
  <dc:creator>John Doe</dc:creator>
  <cp:lastModifiedBy>Jun Sun</cp:lastModifiedBy>
  <cp:revision>49</cp:revision>
  <dcterms:created xsi:type="dcterms:W3CDTF">2020-06-03T05:35:13Z</dcterms:created>
  <dcterms:modified xsi:type="dcterms:W3CDTF">2020-08-14T13:29:19Z</dcterms:modified>
</cp:coreProperties>
</file>